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637" autoAdjust="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4FB2ED-8134-3E15-08E0-80AF274E26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0F808F0-FC8A-443C-4202-14952C68A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427E67C-7A85-5F35-8319-E5B134CD6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2052DC5-1B86-3D0F-B56E-6286A2075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D021434-757F-92AF-E512-53687E18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25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850C1D-F43C-515F-A021-C2BEEF93E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12759CCF-C114-F57C-AAC6-81A422AF25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ADBA775-BC01-7C60-A32A-DBEC0C894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34FA914-4E1E-4F30-DB01-1D85B05F0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8E5C264-D145-76A1-67A8-6831A985A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3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11E1C393-BFFE-CF94-87DF-28C45BECF8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197F6CAE-295D-6CC6-5558-7ED3FCD565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4CD4EF2-658A-55A9-AC4B-F76A5E6F9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B1FE8EB-5214-6434-31FC-D0E460BFB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3C43FD3-9EAF-20E8-BC8C-A4AD18719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51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DB15FA-326F-757C-E444-957506272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1B4A8C6-3453-841A-E241-36DEF3966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A078BF4-72F4-9028-FCFC-1852DCC5F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B5C053F-2342-9758-7F46-34490756D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DB210A7-3899-5738-376D-191BB4AB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295348-591A-CEC7-E82E-EBD78FC0E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49F16FD-3996-39D1-B673-A3A35A1F0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D52E564-EA91-3BB1-58DC-DCF1D927D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4C954E8-AFBB-697C-44D5-637E7B7F9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1D93328-F4AE-5C57-66A4-F58787FC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4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77F9983-7DD2-7076-64BF-B6AADBCD2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8599CDA-3219-76C7-C849-B5A7AA28D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605CEE17-390F-3E38-23C3-62D49032A4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05AE3F-2FC5-5191-87FB-2BDE98384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0F304C-9CD8-1084-6768-87A235B43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E4E43F-278C-304F-FD5A-07E8C64B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2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21B9DCA-1619-5055-E941-7CB1D64EA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1F0FD51-A33F-828F-EFEE-A5D7B085D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0FA90D3-C4DD-6798-B01A-AF064DEA78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FDA1EC2-A045-9EE6-4D74-A018BA309F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90ADDEF4-2AFE-608F-12E1-3730ABA06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AD622A95-57A0-529F-BB93-76C506DED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0C3FD5E5-7F77-9C56-3B38-F263BA877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C7508D05-D305-AFE6-D527-8E065173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078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473782-3881-4753-0CDC-215900A62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6381ABFB-1136-AA66-86E5-DC505AEC7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F5CB5830-C9FF-0B8A-24AC-15736E3DD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1762C81E-0A93-396E-CA22-909834138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16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E9AE2264-271D-3C55-022A-A50B46920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24F5E94E-2DE5-79D9-AEF1-3F1794E6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1E71D9A-75B1-3CB1-936B-B22420FF1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72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893B4F4-8C75-6A16-D7F0-B2486E142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2B56A1E-C2DB-10F3-E2A8-6D17330ED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1585886-8B42-CD16-08AB-47B96D8B6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CF4DD66-3FFF-2FF4-3908-B923FB2F8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B5D5AB1E-3BF8-C48A-91C8-AA9320E84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97B8E81-2D38-01B4-00C3-56739F462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34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D39050A-06F9-8D83-49ED-297F387E2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B3D2A1F0-D96C-34D2-708F-50FE96F16E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7C82851-828C-C483-170D-8D1D1553B8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EE84EEF-7936-C6D3-865B-FF6A606CC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B5AA019-8617-4A82-FE1E-66098495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46A95AD-2E7E-480B-0246-BC37D9948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9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8E535098-DC33-8211-B486-B3054B05D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7127A8A-B596-A6CD-B92C-FB46B3007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CC678D3-7597-3F54-D575-ACBD2CBA42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1E4EEE-548A-7241-A951-9A3079B8515C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5CC2931-84C4-D78A-E353-56A044AB8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43BD452-625E-3BC6-D7A8-F4618E19F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3F01DB-B42E-B641-848C-AF659A9C6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287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7FA1046-C5D6-FB6E-DFF0-39F271B245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" altLang="zh-TW" sz="6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NR</a:t>
            </a:r>
            <a:r>
              <a:rPr kumimoji="1" lang="zh-TW" altLang="en-US" sz="6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跨層架構介紹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30F909D-BE8E-4784-DB7E-232DC2C812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Tsung-Han Lee</a:t>
            </a:r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Department of Computer Science</a:t>
            </a: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National Taichung University of Education</a:t>
            </a:r>
          </a:p>
          <a:p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84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44F6BA1-2EC7-3A74-3374-38352DEFC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簡介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1885F28-21CB-E61E-2327-9AB04F5B6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技術代表無線通訊的一大進步，提供前所未有的高速度與低延遲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。本教材針對</a:t>
            </a:r>
            <a:r>
              <a:rPr kumimoji="1" lang="en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B5G/6G NR</a:t>
            </a:r>
            <a:r>
              <a:rPr kumimoji="1"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跨層架構</a:t>
            </a:r>
            <a:r>
              <a:rPr kumimoji="1"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介紹，包含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架構、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6G 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要求、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6G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整合以及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未來的挑戰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649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EE9AC5-15AD-9F79-9D2F-010673119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架構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FAB8CF-B1BA-68FE-5145-B8FF6E5B3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推廣開放、靈活、智慧型和具成本效益的無線網路架構。它將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元件分解為無線電單元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(RU)、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分散式單元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(DU)、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集中式單元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(CU)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智慧型控制器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(RIC)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等模組化元件。</a:t>
            </a:r>
          </a:p>
          <a:p>
            <a:pPr lvl="1"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RU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處理無線電訊號傳輸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接收。</a:t>
            </a:r>
          </a:p>
          <a:p>
            <a:pPr lvl="1"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管理即時處理任務。</a:t>
            </a:r>
          </a:p>
          <a:p>
            <a:pPr lvl="1"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CU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處理非即時處理。</a:t>
            </a:r>
          </a:p>
          <a:p>
            <a:pPr lvl="1"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RIC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使用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進行集中控制和最佳化。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219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8A223F3-FECF-FDFC-991F-1388EF5FA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主要功能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A7D01F-6AE9-8A31-BCC1-2C5738546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開放性和互操作性：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使用標準化介面，以實現廠商中立性。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虛擬化和雲原生設計：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採用虛擬化與雲原生原則，提供彈性與可擴充性。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驅動的最佳化：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RIC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內的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演算法可最佳化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功能。</a:t>
            </a:r>
          </a:p>
          <a:p>
            <a:pPr algn="just"/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607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B93D3F2-16E3-16C9-6D2C-5331A68D8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要求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66A97D4-AB10-09C8-8463-7C3105105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的目標是以更高的資料傳輸率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超過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100 Gb/s)、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超低延遲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微秒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及大量裝置連線來強化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5G。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超高資料速率與容量： 支援資料密集的應用程式。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超低延遲： 支援實時應用，例如自動駕駛汽車。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非地面網路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(NTN)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整合： 整合衛星與航空系統，覆蓋全球。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進階頻譜利用： 使用更高的頻段和先進的分享技術。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強化安全性與隱私權： 實施先進的安全機制。</a:t>
            </a:r>
          </a:p>
          <a:p>
            <a:pPr algn="just"/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驅動的網路最佳化： 使用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AI/ML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進行網路管理。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永續性與能源效率： 優先採用綠色技術。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96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2B61AA-7C38-D0A0-CF37-CD08B068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 </a:t>
            </a:r>
            <a:r>
              <a:rPr lang="en-US" altLang="zh-TW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6G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整合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09B4CA0-AF96-3010-D9E8-6AF6EDEE5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8675"/>
            <a:ext cx="10515600" cy="4351338"/>
          </a:xfrm>
        </p:spPr>
        <p:txBody>
          <a:bodyPr>
            <a:normAutofit/>
          </a:bodyPr>
          <a:lstStyle/>
          <a:p>
            <a:pPr algn="just"/>
            <a:endPara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的融合創造了一個策略聯盟。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的開放性與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的創新需求相輔相成。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核心原則一致性：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的靈活性可支援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的適應性網路願景。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增強的網路智慧：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RIC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有助於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驅動優化。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頻譜效率與最佳化：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可實現高效率的頻譜共享。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加速創新：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促成具有競爭力的生態系統。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全球連接性與包容性：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促進經濟實惠的 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部署。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954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A0DB18-63F0-B421-2275-19A499D1C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未來的挑戰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090CDF7-F8DE-CFD2-E6E3-F3A9901E76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互操作性和標準化： 確保廠商間的無縫整合。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超低延遲需求： 最佳化介面以降低延遲。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安全問題： 在開放式網路中防禦網路威脅。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網路管理複雜性： 使用自動化工具簡化管理。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擴充性： 確保 </a:t>
            </a:r>
            <a:r>
              <a:rPr 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O-RAN 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解決方案的有效擴充。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頻譜分配與管理： 制定公平競爭的法規。</a:t>
            </a:r>
          </a:p>
          <a:p>
            <a:pPr algn="just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資料隱私與主權： 遵守區域法規。</a:t>
            </a:r>
            <a:endParaRPr 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918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511</Words>
  <Application>Microsoft Office PowerPoint</Application>
  <PresentationFormat>寬螢幕</PresentationFormat>
  <Paragraphs>41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新細明體</vt:lpstr>
      <vt:lpstr>標楷體</vt:lpstr>
      <vt:lpstr>Arial</vt:lpstr>
      <vt:lpstr>Times New Roman</vt:lpstr>
      <vt:lpstr>Office 佈景主題</vt:lpstr>
      <vt:lpstr>B5G/6G NR跨層架構介紹</vt:lpstr>
      <vt:lpstr>簡介</vt:lpstr>
      <vt:lpstr>O-RAN 架構</vt:lpstr>
      <vt:lpstr>O-RAN 主要功能</vt:lpstr>
      <vt:lpstr>6G 要求</vt:lpstr>
      <vt:lpstr>O-RAN 與 6G整合</vt:lpstr>
      <vt:lpstr>未來的挑戰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B5G/6G NR跨層架構介紹</dc:title>
  <dc:creator>李宗翰</dc:creator>
  <cp:lastModifiedBy>李宗翰</cp:lastModifiedBy>
  <cp:revision>3</cp:revision>
  <dcterms:created xsi:type="dcterms:W3CDTF">2025-03-06T06:52:49Z</dcterms:created>
  <dcterms:modified xsi:type="dcterms:W3CDTF">2025-03-06T07:32:01Z</dcterms:modified>
</cp:coreProperties>
</file>