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57" r:id="rId5"/>
    <p:sldId id="259" r:id="rId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7" autoAdjust="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95CF7BF-A105-1BF3-2619-559C0EB18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5F5295A7-5084-500C-2C87-27CA9EB9B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54EB15-C0F6-6EC6-1A92-C643A3E7E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11018DD-4897-7E97-1166-A81CFF68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E783E83-8BC6-6934-715A-501E66B1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014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7D510B-CE4F-BD03-81AA-56638F9BB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FB41389E-2433-8869-67F8-03BA30F86A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C68BEC9-6D25-7B69-0166-C1E380B5E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7C62A2D-3999-4D48-8E93-2E8297AD4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E2D4A23-3336-F8DC-5667-4675DFEE9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087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CF0DAFB1-C6FC-5581-C379-4A7B387D58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C5E49BD3-DE33-4BF7-7B77-53970B7EE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1DB15BD-BD61-1E9B-5641-EB46BB843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ADF78F2-FC43-52FC-4FCA-9943EA672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5323EA5-FB73-51AB-0CDD-6A8799720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29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5508FD5-6DF8-7152-227B-027DC3D09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0669908-D434-3E34-82DB-D7ABC12A1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F1D0CA0-63D8-A055-D2D1-4942372ED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902043C-D6D7-C12F-661E-6C352B553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C4185B9-1F88-6E17-D138-A33C0CD53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01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CBA0BF9-28C1-3884-0FBD-5307150CD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672E0D3-3547-6C62-DC65-C1AB26038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4191362-D2D6-AF87-AF5E-F32B5ED11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E32679D-72C2-169B-9B3E-CB61D8340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2AC7AF8-DB29-E7A0-D37C-92B336AB9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93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7591FB1-457D-530E-82D0-96D85216F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A690A47-BE17-DAF8-D2CC-D872596958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A407CCF-1C30-E7D8-846F-FA1D9D75D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19E8715-0AA6-A610-1067-D24705173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373BF65C-F6F9-D50B-9C95-97CEC67B3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4934CCB-F665-C73D-B410-51C43199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197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77B8E9F-7021-DD1B-0401-4E70A74C6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47019D5-46E8-7021-7094-ACC82ED35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980BF71-889B-EA17-BA7B-59B7FD2CF9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0A7B5E44-F86A-E6DB-36E4-189C20882D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11B69145-6C3A-8C9C-F3B2-6CE9ED43A3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DF4C3825-3DB7-3486-EC4A-3B21E5580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29F0DF94-12FC-B09B-3780-058665303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868EB0C-52CE-5F53-5739-D14658426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058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C2AD79-1D65-EE87-6441-469A887BE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E53726D1-2DD9-07B8-ACA7-E7C6DDE75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035DFCA5-C809-8DEC-2E31-7C2170C06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2D338E0C-A8B5-A5A5-5CE6-68D453452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51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C2AADFA0-7207-02FF-8E31-7F943DF39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2A27CA19-13FE-6FD2-404A-07072C43E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C68819E-6459-BDFC-E024-3B22608F2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248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6DADA12-9BF6-32E3-BE62-B03C63FDE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D7E32DC-B8F1-7FDF-20AE-7BC032BB7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A28C64F2-97F8-7EF7-51ED-C940BE551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AB52F263-6337-6CC4-07E3-60E25AE40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390BC6A-639A-9E5A-8840-983698AA1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8659726-D7FF-DC90-4A4F-051E2E419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3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C5FF0B6-AA2F-E6FA-0046-02729DEC5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9C228743-5D19-27C7-5E3B-A5ADC8CDB0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F72589D-F894-EE20-D13F-FDE4B187D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2803EB7-A5E9-1D48-3827-411ED5AF4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281810C-3962-80B8-9D0C-52ED83A49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E221827-8FF7-491A-90A5-FEBDAC4B3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9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3F48EE0B-9F1D-0E1F-FE4E-C6AC50063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8803339-F008-5FD6-008F-7817C0A01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4E408D5-8BEC-1EF8-B8D7-9A28E2C517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2F87FB-A163-904A-A331-6837E7D4090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2C6D01B-31CB-FC81-584D-036641B6EC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2742B7-8F77-E0E7-445E-D6C3AB262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0A27C6-AE85-E04A-AE65-8DD1D385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909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CF04BF5-101D-A65D-4D5F-E70D2764F7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z="60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次世代接取網路技術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6C0434-090B-B723-6006-CD1BCF7B8E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Tsung-Han Lee</a:t>
            </a:r>
            <a:endPara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Department of Computer Science</a:t>
            </a: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altLang="zh-TW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National Taichung University of Education</a:t>
            </a:r>
          </a:p>
          <a:p>
            <a:endParaRPr lang="en-US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673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FF4CE0A-0EC8-65B3-014C-286E8D9E1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 Advanced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技術概要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72521E-0129-BB83-28C6-7D7538955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本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教材針對次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世代接取網路技術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 Advanced </a:t>
            </a:r>
            <a:r>
              <a: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發展進行介紹，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重點包括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3GPP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技術演進、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Release 18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的關鍵特性以及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 Advanced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的關鍵領域。</a:t>
            </a:r>
          </a:p>
          <a:p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298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37FECA6-4AE3-10B1-F6D9-954FB2B46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3GPP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技術演進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A2C40EE-AE09-529D-7289-72EA72654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Release 15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開始，持續演進，支援 </a:t>
            </a:r>
            <a:r>
              <a:rPr lang="en-US" altLang="zh-TW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eMBB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關鍵物聯網和大規模物聯網等應用。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Release 18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代表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 Advanced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的開始，建立在先前版本的基礎上，並將在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Release 19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中進一步增強。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Release 18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引入了對確定性網路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DetNet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的支援，並增強了對擴充實境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(XR)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應用程式的支援。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被用於改善網路能源效率，並增強移動性和負載平衡應用。</a:t>
            </a:r>
          </a:p>
          <a:p>
            <a:pPr algn="just"/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401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138CC03-C898-04FB-04E9-36DAAE9C1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 Advanced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關鍵領域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919ACFC-1527-45DC-B81C-7CD09B4DB1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 Advanced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預計會在網路性能提升、支援新應用服務、節能網路和網路智慧化四個關鍵領域帶來重大發展。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網路性能提升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透過先進的天線系統和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MIMO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技術，提升上行和下行鏈路的容量。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支援新應用服務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為雲遊戲、沉浸式現實、室內定位和工業感測器網路等新應用提供增強的支援。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節能網路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更加重視網路節能，透過智慧休眠模式和頻段利用來限制移動網路的功耗。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網路智慧化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利用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技術解決複雜的網路問題，優化資料收集，並支援網路自動化。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759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D2C4B7F-C09F-53DB-65FA-C66D3B5A8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zh-TW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Release 18 </a:t>
            </a:r>
            <a:r>
              <a:rPr lang="zh-TW" altLang="en-US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關鍵特性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08D23EE-0F75-CD59-1740-3F0FF9395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Release 18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規範了 </a:t>
            </a:r>
            <a:r>
              <a:rPr lang="en-US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G-Advanced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系統的進一步改進，包括對先前版本概念的增強和新主題的引入。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主要分為 </a:t>
            </a:r>
            <a:r>
              <a:rPr lang="en" altLang="zh-TW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eMBB</a:t>
            </a: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行動寬頻、</a:t>
            </a: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Non-</a:t>
            </a:r>
            <a:r>
              <a:rPr lang="en" altLang="zh-TW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eMBB</a:t>
            </a: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和新領域三大類。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" altLang="zh-TW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eMBB</a:t>
            </a: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側重於 </a:t>
            </a: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MIMO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演進、覆蓋範圍增強和動態頻譜共享等。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Non-</a:t>
            </a:r>
            <a:r>
              <a:rPr lang="en" altLang="zh-TW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eMBB</a:t>
            </a: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側重於側鏈路中繼、定位增強、</a:t>
            </a:r>
            <a:r>
              <a:rPr lang="en" altLang="zh-TW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RedCap</a:t>
            </a: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UE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複雜性降低和 </a:t>
            </a: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XR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無線電增強等。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新主題包括 </a:t>
            </a: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NR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空中介面 </a:t>
            </a:r>
            <a:r>
              <a:rPr lang="en" altLang="zh-TW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研究、網路節能和低功耗喚醒訊號研究等。</a:t>
            </a:r>
          </a:p>
          <a:p>
            <a:pPr algn="just"/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503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390</Words>
  <Application>Microsoft Office PowerPoint</Application>
  <PresentationFormat>寬螢幕</PresentationFormat>
  <Paragraphs>24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2" baseType="lpstr">
      <vt:lpstr>Aptos</vt:lpstr>
      <vt:lpstr>Aptos Display</vt:lpstr>
      <vt:lpstr>新細明體</vt:lpstr>
      <vt:lpstr>標楷體</vt:lpstr>
      <vt:lpstr>Arial</vt:lpstr>
      <vt:lpstr>Times New Roman</vt:lpstr>
      <vt:lpstr>Office 佈景主題</vt:lpstr>
      <vt:lpstr>次世代接取網路技術</vt:lpstr>
      <vt:lpstr>5G Advanced 技術概要</vt:lpstr>
      <vt:lpstr>3GPP 技術演進</vt:lpstr>
      <vt:lpstr>5G Advanced 關鍵領域</vt:lpstr>
      <vt:lpstr>Release 18 關鍵特性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次世代接取網路技術</dc:title>
  <dc:creator>李宗翰</dc:creator>
  <cp:lastModifiedBy>李宗翰</cp:lastModifiedBy>
  <cp:revision>4</cp:revision>
  <dcterms:created xsi:type="dcterms:W3CDTF">2025-03-06T07:09:27Z</dcterms:created>
  <dcterms:modified xsi:type="dcterms:W3CDTF">2025-03-06T07:29:34Z</dcterms:modified>
</cp:coreProperties>
</file>