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37" autoAdjust="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outlineViewPr>
    <p:cViewPr>
      <p:scale>
        <a:sx n="33" d="100"/>
        <a:sy n="33" d="100"/>
      </p:scale>
      <p:origin x="0" y="-36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BCAB55-096F-8C02-1D6B-BED27728B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B014DD54-276B-C6CF-5A61-02D872B48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B9F81FA-5DD6-88B9-93CB-765F9622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EB9871-AD5D-8028-B50D-2B322CDEC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EEBC4E9-6E19-CA1B-CD4C-C29758BD6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3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8C9021-D4F0-ABCD-2146-3FD444AE1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C97FDF9-3EB1-79E0-0AF8-96367D1B1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A4D141C-0680-E5CD-39B0-90A1FF1E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E9B8712-AA78-1248-E1B4-E77842626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CA5392A-44F5-1D3E-C81E-D734D642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6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27EF42B-58D0-933D-1FCC-5645EB9D82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A6EF6B8-5E33-27DF-1548-46745D8D3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F1A012E-6AA1-0443-1790-0670AE362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18E5662-8119-4C0F-3B98-5656367C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3A07CE-E967-E785-DA23-CE99540DA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1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7C43D9-31D3-F9E8-F3FA-F01092CE7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09C8534-F492-878B-2479-720FA72DD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A90DE9C-210E-C39D-15EC-C68D32DA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43C5EAF-4ABC-21BE-D446-834174390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C1595AF-EDB2-AC37-D045-A016EE49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00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624D33-1E81-96CC-3D26-A881D5B0D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0E6E11B-68D3-FA4D-2BF3-0C3659B45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201C15D-A4C4-2EF9-08A7-88F879E7E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E0CD105-5327-BCB5-F2EB-DF8D4172E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02C132-32A4-083F-A44C-88D9CFDF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2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320930-2CA6-8697-30BC-6AF955CE0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00BF51D-8C96-0554-5576-2391DEEA63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B5D632E-4143-1F02-A6D7-B286BEB45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565ABF4-0F11-BE46-346A-21653666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28DC60D-19F1-09FC-E12A-D89C75C6A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F11F4CD-FDE7-F296-6477-C10C6E6DC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3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D7FFA42-4B02-11A8-3CE8-9B6B685C6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886147B-3234-F8C1-8CAD-09B23F5AF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4C698B2-D2F2-FEFC-8283-0A51D65D42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CA5ECE4-AB39-12F7-08D3-F27494DF8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B236BC2D-2665-F08A-6A24-B98E933DC1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F2BC3E1-0B32-DB9A-1DC1-6A3B4203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DF49D2CC-904F-6EFF-6B51-CDF8020A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E722A228-E337-7676-F260-72D064B6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9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C2986A9-1C94-CB69-1981-02E3211F5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A73A480-9677-8EFF-EE11-5F8FA4C89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15E8733-DA84-CE61-2F70-EC220564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4EBA2A9-0D7B-9FA5-0D97-A5A7CE6C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4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59E2841-E74A-F37F-3567-3D888E148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7E462917-B42C-62AA-A5B8-E0FE3870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DE50274-B3A5-CF05-6CFF-E2EA8BAAD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5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9A5C61-0BC3-497E-4BEA-2CB8B3457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7FCA5B-F302-2FC3-5B96-D21931AC5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5489480-4A9A-24AF-52C8-CE93882D5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C5EB709-A81F-61D2-8817-54F1DDC08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4BF3A1D-D822-F1F6-BF7E-ACC5E44B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6371C7B-C94A-AED3-CD1C-0274785B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2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F60A721-DA25-B551-6205-D1607249A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67DE734-2D76-B23A-FD57-8CC78E26D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58D9045-9018-F03D-6F98-1AE243AA7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323D95E-E8A3-02BD-F300-6A1C16DD3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0C94099-C6F8-180A-F010-2BE433AF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B15971D-9BF3-F111-B57B-2861A499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5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B714FAC1-0093-B751-9B82-204AECA3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8FC895B-5E5A-C50A-623A-DDFD0A2C8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23212A1-A33C-5DC6-C318-F8B03AD56C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1FF495-19DF-BF49-BA60-3AD379F146D9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0FEC0A3-8B13-1AFD-8356-D46B8980A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A5C559B-D064-71EA-683E-70CFE596F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E4BB33-DDC2-4249-98E5-9493E53F1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3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04887D-F133-B2A0-CEEC-F534072501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" altLang="zh-TW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</a:t>
            </a:r>
            <a:r>
              <a:rPr kumimoji="1" lang="zh-TW" altLang="en-US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傳輸架構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C2E6E26-F28E-BECC-838B-16B4D65DEB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Tsung-Han Lee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Department of Computer Science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National Taichung University of Education</a:t>
            </a:r>
          </a:p>
        </p:txBody>
      </p:sp>
    </p:spTree>
    <p:extLst>
      <p:ext uri="{BB962C8B-B14F-4D97-AF65-F5344CB8AC3E}">
        <p14:creationId xmlns:p14="http://schemas.microsoft.com/office/powerpoint/2010/main" val="328478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785853-DFD4-7960-FB68-1CDFDA87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摘要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F6C0A1-42ED-D8F5-3B98-56398266D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本教材針對</a:t>
            </a:r>
            <a:r>
              <a:rPr lang="en-US" altLang="zh-TW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傳輸架構中的網路切片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技術進行介紹，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重點介紹了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(Open Radio Access Network)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如何實現和應用網路切片。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504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77641B-AB91-A088-94AF-1F0F58782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(Radio Access Networks)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A98D90C-8C1D-627A-4532-9FEFF0F46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無線存取網路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負責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UE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使用者設備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與基地台之間的無線連接。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引入了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NG-RAN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架構，由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gNB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下一代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NodeB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基站組成，具有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CU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集中式單元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分散式單元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RU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無線電單元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的模組化設計。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聯盟透過開放標準、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SDN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軟體定義網路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NFV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網路功能虛擬化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促進了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的開放性和智慧化，實現網路切片、動態頻譜共享和資源共享。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89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04E11F1-D58F-A0BF-5F21-33445909C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網路切片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463F187-8AED-1BFE-4BE7-956DEA5CC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網路切片是一種架構解決方案，可在共享基礎設施上創建多個虛擬網路，滿足不同服務的需求。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每個網路切片都根據特定要求進行配置，提供客製化的頻寬、延遲和安全性。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端到端網路切片涵蓋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RAN、TN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傳輸網路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CN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核心網路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，確保邏輯隔離和資源專用。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83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AC370A-393F-43C9-971B-7D50D3EE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參考切片架構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E9EF6AE-787B-9A24-9DAF-F0E04C35A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架構基於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基地台的模組化設計，包含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O-gNB、RIC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(RAN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智慧控制器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SMO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框架和底層基礎設施。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gNB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包含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O-CU、O-DU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O-RU，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負責無線電功能。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分為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Non-RT 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Near-RT RIC，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處理不同時間尺度的控制迴圈。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SMO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框架用於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無線電資源和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切片的管理和程式化。</a:t>
            </a:r>
          </a:p>
          <a:p>
            <a:pPr algn="just"/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0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D520DC-B016-4ED0-9E2A-9EA3BF7FC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元件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9C9FCC-70DF-1640-C46F-7C5B68121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O-CU: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實現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堆疊的高層協議，包括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RRC、SDAP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PDCP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層。可根據切片需求建立單獨實例或共享。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Non-RT RIC: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收集長期切片相關資料，應用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方法，與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Near-RT 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互通，提供長期切片服務。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Near-RT RIC: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透過執行切片相關的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xApp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O-CU-CP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O-DU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傳達參數，實現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Near-real-time 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切片子網路最佳化。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O-DU: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託管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堆疊的較低層協議，支援特定於切片的資源分配策略。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O-RU: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包含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PHY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層和射頻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(RF)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處理功能，為多個網路切片提供無線資源服務。</a:t>
            </a:r>
          </a:p>
          <a:p>
            <a:pPr algn="just"/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850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7910FC-82F6-CD4C-2F81-F97216C64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網路切片應用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D4430B1-65E8-6CAD-94CA-E267DA38A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中網路切片的探索包括為各種應用部署網路切片，例如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eMBB、IoT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mMTC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V2X。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需要了解切片，透過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RRM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無線電資源管理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確保資源隔離和可用性。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每個切片都附帶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SLA 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服務等級協定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，需要進行資源管理和策略實施，以確保滿足每個切片的需求。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模型可用於動態分配頻譜資源，優化頻譜資源利用率。</a:t>
            </a:r>
          </a:p>
          <a:p>
            <a:pPr algn="just"/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24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507</Words>
  <Application>Microsoft Office PowerPoint</Application>
  <PresentationFormat>寬螢幕</PresentationFormat>
  <Paragraphs>30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新細明體</vt:lpstr>
      <vt:lpstr>標楷體</vt:lpstr>
      <vt:lpstr>Arial</vt:lpstr>
      <vt:lpstr>Times New Roman</vt:lpstr>
      <vt:lpstr>Office 佈景主題</vt:lpstr>
      <vt:lpstr>B5G/6G NR傳輸架構</vt:lpstr>
      <vt:lpstr>摘要</vt:lpstr>
      <vt:lpstr>RAN (Radio Access Networks)</vt:lpstr>
      <vt:lpstr>網路切片</vt:lpstr>
      <vt:lpstr>O-RAN 參考切片架構</vt:lpstr>
      <vt:lpstr>O-RAN 元件</vt:lpstr>
      <vt:lpstr>O-RAN 網路切片應用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B5G/6G NR傳輸架構</dc:title>
  <dc:creator>李宗翰</dc:creator>
  <cp:lastModifiedBy>李宗翰</cp:lastModifiedBy>
  <cp:revision>5</cp:revision>
  <dcterms:created xsi:type="dcterms:W3CDTF">2025-03-06T06:43:20Z</dcterms:created>
  <dcterms:modified xsi:type="dcterms:W3CDTF">2025-03-06T07:32:55Z</dcterms:modified>
</cp:coreProperties>
</file>