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57" r:id="rId4"/>
    <p:sldId id="263" r:id="rId5"/>
    <p:sldId id="258" r:id="rId6"/>
    <p:sldId id="264" r:id="rId7"/>
    <p:sldId id="259" r:id="rId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37" autoAdjust="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EE583A9-7F9A-EAAD-FBAB-8D1411BC91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A592B7-D4CF-0D05-2C8F-63CCCE6D65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71318E6-3A77-9445-7141-DE3A93C33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BDB2D4A-B851-9139-98C2-F97ABB3F8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674BA56-5F32-3FC6-DA94-5F36BB6A2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02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C69504E-ABD8-7FD4-05C9-432E6FABF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E2C26D6-F5B2-A561-CD43-DF60037942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46E47F6-EB17-CCC1-7C8B-6A1215316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B89C5A3-1313-8C21-54F5-BD9C972E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A0E0763-88BF-3B5A-8588-F2A32837C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9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0CD13A2B-6752-1EE2-A699-E6D6EE1FF6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1D5EA32-981B-2141-A43B-9E91C3D27A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B0DEBCD-D9BB-6D7A-01AC-7319A7A9E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B9FE7C4-FF69-F550-79D1-9A561A1C5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B12CD56-4B46-34A9-B098-08AB21BD0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5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1E7313A-5226-0CCB-5183-9DA6EAA36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E68EF7B-93A7-C9ED-31BE-76BDB591D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9CE70EA-CBA1-B3FD-70F9-001F6A09C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2C28104-130E-65A4-A264-2E244EC7C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4545E44-051C-38E2-D613-EE15062F2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43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325D0CE-7655-844B-8C44-93441EC8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397F1E0-9863-B55C-6808-F0E37C8D2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99CFE4B-D322-C5C1-454D-FDCD33F2A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BBDCC60-7CB7-9AE5-4D7E-7861882CA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F18852D-4F26-2ADC-3708-48A7DCF1F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67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7A05F70-AA2B-9FE8-FBE0-4D554E7D9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7405587-6720-B546-08F6-1E6749BA32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A951148-55C1-C214-59CD-F6D9640469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00C5FC7-6051-DC1F-E7B7-50C6F4921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DFBD561-8B2E-E73D-AE23-8C3A305CF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F70C638-5F8E-75A4-EF6B-4E5E5111A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01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1E7B4D-32BA-019E-A078-4B81646A4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30601B1-ED7B-467D-6DAC-82676A444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25F9D06-2343-5FF4-1C47-D9854F0C0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7422EB42-A828-F49C-9281-AAF06C2D48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CCC496DC-627D-CABF-D241-47369FCE18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884434A4-A21B-28F4-2A85-7A25698F8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F22BF52A-386B-B42F-693C-0AADD3C31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EA05F77B-D718-EC0F-3007-7203F4C1C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38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94FFF70-6C70-5C52-B393-1143A51F0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47F214BE-CF05-D90C-1A80-99172DCD1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F3A73C0-5D90-C2B9-1988-EA5B49418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A66A4A1-296A-C5C1-1128-6A7469498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699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7D14B056-AB8C-C8BC-00D0-6B7051529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A8190A1D-989E-D0C3-074C-719E109C5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2AD0C74-3EDD-8915-6C72-B4C1B4EB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7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211CC8-53FF-4522-F968-AE111184F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DB89684-0733-AA38-AC04-2E1F56D49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F44F0E4D-3022-3BA8-F4F1-0B16274B5F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F565016-EC1F-1F35-50EA-F5E3D3CB2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B487FFE-91B0-CFEF-C7D6-15C5E2EF3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9F4F9E0-E8DD-DF35-5FCB-3C1F02F05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7913CC9-9328-E2B7-7578-911DFF93C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D696CF0C-DEC9-71EB-55A5-B02AA55F2B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41035F1-DDFE-D4CC-F0E3-F8ED73E613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BFF8937-A021-6C88-96D8-9F07B047D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296CDFF4-38FA-1B5B-E7C5-96DFAD8DE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C250065-A3E6-5166-0E19-DA607B5A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92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9D78658-4414-8DE5-EDC8-5911CC791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5C11559-1316-3782-2F5D-24E6883315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D052719-FB64-E7A2-FE7C-4C35DCAD03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C2E86E-736E-7849-8359-984DFDEDB42D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619DED8-F7BC-9ACC-4759-AECFE1ACA3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D9357D5-7C9D-A04F-41EA-8A1900314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8B59F3-239E-FE43-8746-2B78A973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7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F9717B3-7FD6-3423-851C-6AC33422BA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" altLang="zh-TW" sz="60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B5G/6G NR</a:t>
            </a:r>
            <a:r>
              <a:rPr kumimoji="1" lang="zh-TW" altLang="en-US" sz="60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系統介紹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3281A7C0-F285-86E1-61EC-1798621A5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Tsung-Han Lee</a:t>
            </a:r>
            <a:endParaRPr lang="zh-TW" altLang="en-US" sz="24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Department of Computer Science</a:t>
            </a:r>
            <a:endParaRPr lang="en-US" altLang="zh-TW" sz="24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National Taichung University of Education</a:t>
            </a:r>
          </a:p>
          <a:p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92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摘要</a:t>
            </a:r>
            <a:endPara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本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教材針對</a:t>
            </a:r>
            <a:r>
              <a:rPr kumimoji="1" lang="en" altLang="zh-TW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B5G/6G </a:t>
            </a:r>
            <a:r>
              <a:rPr kumimoji="1" lang="en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NR</a:t>
            </a:r>
            <a:r>
              <a:rPr kumimoji="1"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系統進行介紹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重點包括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B5G/6G NR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發展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B5G/6G NR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技術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演進、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在通訊領域的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應用、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快速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換手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5G/6G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非地面網路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(NTN)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59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B36C07-B9F7-58ED-2103-A15172E8A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B5G/6G NR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發展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677E9AB-ED01-4E97-6E70-9158876749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研究在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2014-2019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年間發展成熟，促成第一個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GPP 5G NR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標準。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研究正在美國和歐洲進行，專注於未來應用和關鍵技術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 NR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是使用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OFDM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的全球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標準。它包括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FR1（6GHz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以下）和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FR2（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毫米波）頻帶。雖然目前主要用於行動應用，但未來用途仍在探索中。</a:t>
            </a:r>
          </a:p>
          <a:p>
            <a:endPara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682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573E85C-FD15-8312-A883-4ED52A088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B5G/6G NR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技術演進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A12C8F-711E-3BD8-F5CB-5E46CD026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的目標是平均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1Gbps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和峰值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1Tbps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的資料傳輸率，可能會使用次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THz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頻率。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XR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結合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可改善使用者體驗。從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B5G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的演進應該著重於更好的移動性、更低的延遲、更高的容量以及跨層最佳化。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的主要特點包括簡單、融合和新範式。</a:t>
            </a: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947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61E4B96-9404-EDB8-5300-A271F534B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在通訊領域的應用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91A4251-A7C1-72AA-DE85-AF8D029DA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可透過分析資料以擷取特徵，或針對頻道特性建立預測模型，協助通訊系統。在智慧型網路中，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運算分散於各個節點，可實現動態適應並改善通訊品質。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也可以動態調整頻道頻寬，以降低耗電量。</a:t>
            </a:r>
          </a:p>
        </p:txBody>
      </p:sp>
    </p:spTree>
    <p:extLst>
      <p:ext uri="{BB962C8B-B14F-4D97-AF65-F5344CB8AC3E}">
        <p14:creationId xmlns:p14="http://schemas.microsoft.com/office/powerpoint/2010/main" val="631511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976362E-DEA0-EFBF-0AEE-60D3709F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快速換手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A9B62EF-AF41-1102-6F79-36C4F90C0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為解決高速情境中的多普勒效應，解決方案包括沿鐵路沿線部署遠端無線電頭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(RRH)、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優化波束管理以及簡化交換流程。</a:t>
            </a: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111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5D253B7-0EB4-D7C4-0D7A-ECB1758BB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5G/6G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非地面網路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(NTN)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E4DAAE-3DD9-95D4-52A3-05AD971E6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NTN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整合衛星與蜂巢網路，旨在提供無處不在的網路涵蓋，特別是在服務不足的地區。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系統將整合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NTN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以補足地面網路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/>
            <a:r>
              <a:rPr lang="en-US" altLang="zh-TW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衛星通訊的增強功能包括改善速度、服務連續性和頻譜可用性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/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波形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設計需要針對衛星傳輸通道進行最佳化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/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使用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衛星軌道可預測性可以縮短搜尋時間，並降低網路開銷，以達到無縫交換的目的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/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先進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的天線陣列和波束成形可以穩定地面訊號強度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/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衛星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與地面網路共用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核心技術可改善頻譜共享。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819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416</Words>
  <Application>Microsoft Office PowerPoint</Application>
  <PresentationFormat>寬螢幕</PresentationFormat>
  <Paragraphs>22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新細明體</vt:lpstr>
      <vt:lpstr>標楷體</vt:lpstr>
      <vt:lpstr>Arial</vt:lpstr>
      <vt:lpstr>Times New Roman</vt:lpstr>
      <vt:lpstr>Office 佈景主題</vt:lpstr>
      <vt:lpstr>B5G/6G NR系統介紹</vt:lpstr>
      <vt:lpstr>摘要</vt:lpstr>
      <vt:lpstr>B5G/6G NR 發展</vt:lpstr>
      <vt:lpstr>B5G/6G NR 技術演進</vt:lpstr>
      <vt:lpstr>AI/ML 在通訊領域的應用</vt:lpstr>
      <vt:lpstr>快速換手</vt:lpstr>
      <vt:lpstr>5G/6G 非地面網路 (NTN)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B5G/6G NR系統介紹</dc:title>
  <dc:creator>李宗翰</dc:creator>
  <cp:lastModifiedBy>李宗翰</cp:lastModifiedBy>
  <cp:revision>4</cp:revision>
  <dcterms:created xsi:type="dcterms:W3CDTF">2025-03-06T07:00:41Z</dcterms:created>
  <dcterms:modified xsi:type="dcterms:W3CDTF">2025-03-06T07:30:00Z</dcterms:modified>
</cp:coreProperties>
</file>